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0D84-0A04-4D58-8C6F-BDB9FE5E4967}" type="datetimeFigureOut">
              <a:rPr lang="de-DE" smtClean="0"/>
              <a:pPr/>
              <a:t>19.11.2017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80886-EAE5-4A18-84F1-C8A27B9ACA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THS Bielefeld -</a:t>
            </a:r>
            <a:r>
              <a:rPr lang="de-DE" dirty="0" err="1" smtClean="0"/>
              <a:t>Welikij</a:t>
            </a:r>
            <a:r>
              <a:rPr lang="de-DE" dirty="0" smtClean="0"/>
              <a:t> Nowgorod</a:t>
            </a:r>
            <a:br>
              <a:rPr lang="de-DE" dirty="0" smtClean="0"/>
            </a:br>
            <a:r>
              <a:rPr lang="de-DE" dirty="0" smtClean="0"/>
              <a:t>Schule Nr.2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C:\Users\Sylvia\Pictures\WElikij Nowgorod Sta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016"/>
            <a:ext cx="6083030" cy="2881886"/>
          </a:xfrm>
          <a:prstGeom prst="rect">
            <a:avLst/>
          </a:prstGeom>
          <a:noFill/>
        </p:spPr>
      </p:pic>
      <p:pic>
        <p:nvPicPr>
          <p:cNvPr id="1028" name="Picture 4" descr="https://tse1.mm.bing.net/th?id=OIP.FB1alBc5CDiszFjKhAyCyQEsDw&amp;pid=15.1&amp;P=0&amp;w=193&amp;h=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1838325" cy="1476375"/>
          </a:xfrm>
          <a:prstGeom prst="rect">
            <a:avLst/>
          </a:prstGeom>
          <a:noFill/>
        </p:spPr>
      </p:pic>
      <p:pic>
        <p:nvPicPr>
          <p:cNvPr id="6" name="Bild477" descr="THS_Logo_smal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1905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Pflichten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752528"/>
          </a:xfrm>
        </p:spPr>
        <p:txBody>
          <a:bodyPr>
            <a:normAutofit fontScale="92500"/>
          </a:bodyPr>
          <a:lstStyle/>
          <a:p>
            <a:r>
              <a:rPr lang="de-DE" sz="3000" dirty="0" smtClean="0"/>
              <a:t>Reisepass, der noch 6 Monate gültig sein muss</a:t>
            </a:r>
          </a:p>
          <a:p>
            <a:r>
              <a:rPr lang="de-DE" sz="3000" dirty="0" smtClean="0"/>
              <a:t>Impfungen auffrischen</a:t>
            </a:r>
          </a:p>
          <a:p>
            <a:r>
              <a:rPr lang="de-DE" dirty="0" smtClean="0"/>
              <a:t>Besuch der 14 tägigen AG (Projektarbeit, Info über Nowgorod usw.)</a:t>
            </a:r>
          </a:p>
          <a:p>
            <a:r>
              <a:rPr lang="de-DE" dirty="0" smtClean="0"/>
              <a:t>Aufnahme eines russischen Gastschülers in 2018</a:t>
            </a:r>
          </a:p>
          <a:p>
            <a:r>
              <a:rPr lang="de-DE" dirty="0" smtClean="0"/>
              <a:t>Aufgrund der finanziellen Förderung können sämtliche Berichte, Fotos und Filme mit Ihrem Kind veröffentlicht werden, Zustimmung dazu ist verpflichtend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6146" name="Picture 2" descr="C:\Users\Sylvia\Pictures\reise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304000" cy="1533210"/>
          </a:xfrm>
          <a:prstGeom prst="rect">
            <a:avLst/>
          </a:prstGeom>
          <a:noFill/>
        </p:spPr>
      </p:pic>
      <p:pic>
        <p:nvPicPr>
          <p:cNvPr id="6148" name="Picture 4" descr="C:\Users\Sylvia\Pictures\zeitu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000" y="0"/>
            <a:ext cx="1656000" cy="169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Sankt Petersburg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Unterbringung im </a:t>
            </a:r>
            <a:r>
              <a:rPr lang="de-DE" sz="2800" dirty="0" err="1" smtClean="0"/>
              <a:t>Hostel</a:t>
            </a:r>
            <a:r>
              <a:rPr lang="de-DE" sz="2800" dirty="0" smtClean="0"/>
              <a:t>/Hotel in 3-4 Bettzimmern im Stadtkern</a:t>
            </a:r>
          </a:p>
          <a:p>
            <a:r>
              <a:rPr lang="de-DE" sz="2800" dirty="0" smtClean="0"/>
              <a:t>Nur Übernachtung/Frühstück</a:t>
            </a:r>
          </a:p>
          <a:p>
            <a:r>
              <a:rPr lang="de-DE" sz="2800" dirty="0" smtClean="0"/>
              <a:t>Stadtführung</a:t>
            </a:r>
          </a:p>
          <a:p>
            <a:r>
              <a:rPr lang="de-DE" sz="2800" dirty="0" smtClean="0"/>
              <a:t>Schüler halten sich ca. 2 h alleine in der Innenstadt auf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Impressionen Sankt Petersburg</a:t>
            </a:r>
            <a:endParaRPr lang="de-DE" dirty="0"/>
          </a:p>
        </p:txBody>
      </p:sp>
      <p:pic>
        <p:nvPicPr>
          <p:cNvPr id="8197" name="Picture 5" descr="C:\Users\Sylvia\Pictures\IMG_8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0" y="2492896"/>
            <a:ext cx="5292480" cy="3969360"/>
          </a:xfrm>
          <a:prstGeom prst="rect">
            <a:avLst/>
          </a:prstGeom>
          <a:noFill/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Picture 2" descr="C:\Users\Sylvia\Pictures\IMG_8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449437" cy="259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4" name="Picture 4" descr="C:\Users\Sylvia\Pictures\IMG_8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5004464" cy="3753348"/>
          </a:xfrm>
          <a:prstGeom prst="rect">
            <a:avLst/>
          </a:prstGeom>
          <a:noFill/>
        </p:spPr>
      </p:pic>
      <p:pic>
        <p:nvPicPr>
          <p:cNvPr id="10245" name="Picture 5" descr="C:\Users\Sylvia\Pictures\IMG_8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788000" cy="359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266" name="Picture 2" descr="C:\Users\Sylvia\Pictures\IMG_8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24000" cy="3618000"/>
          </a:xfrm>
          <a:prstGeom prst="rect">
            <a:avLst/>
          </a:prstGeom>
          <a:noFill/>
        </p:spPr>
      </p:pic>
      <p:pic>
        <p:nvPicPr>
          <p:cNvPr id="11267" name="Picture 3" descr="C:\Users\Sylvia\Pictures\IMG_8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80928"/>
            <a:ext cx="4680000" cy="35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Fragen?</a:t>
            </a:r>
            <a:endParaRPr lang="de-DE" dirty="0"/>
          </a:p>
        </p:txBody>
      </p:sp>
      <p:pic>
        <p:nvPicPr>
          <p:cNvPr id="9218" name="Picture 2" descr="C:\Users\Sylvia\Pictures\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831181"/>
            <a:ext cx="4064000" cy="406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Welikij</a:t>
            </a:r>
            <a:r>
              <a:rPr lang="de-DE" dirty="0" smtClean="0"/>
              <a:t> Nowgorod</a:t>
            </a:r>
          </a:p>
          <a:p>
            <a:r>
              <a:rPr lang="de-DE" dirty="0" smtClean="0"/>
              <a:t>Geburtsstadt Russlands </a:t>
            </a:r>
          </a:p>
          <a:p>
            <a:r>
              <a:rPr lang="de-DE" dirty="0" smtClean="0"/>
              <a:t>Alte Hansestadt</a:t>
            </a:r>
          </a:p>
          <a:p>
            <a:r>
              <a:rPr lang="de-DE" dirty="0" smtClean="0"/>
              <a:t>Fluss Volkov </a:t>
            </a:r>
          </a:p>
          <a:p>
            <a:r>
              <a:rPr lang="de-DE" dirty="0" smtClean="0"/>
              <a:t>Historisches Stadtzentrum (Sophienkathedrale, Kreml…)</a:t>
            </a:r>
          </a:p>
          <a:p>
            <a:r>
              <a:rPr lang="de-DE" dirty="0" smtClean="0"/>
              <a:t>Seit 30 Jahren Partnerstadt von Bielefeld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099" name="Picture 3" descr="C:\Users\Sylvia\Pictures\bielefeld wap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068960"/>
            <a:ext cx="2016000" cy="1978428"/>
          </a:xfrm>
          <a:prstGeom prst="rect">
            <a:avLst/>
          </a:prstGeom>
          <a:noFill/>
        </p:spPr>
      </p:pic>
      <p:pic>
        <p:nvPicPr>
          <p:cNvPr id="4101" name="Picture 5" descr="C:\Users\Sylvia\Pictures\wappen nowgor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1304469" cy="158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290" name="Picture 2" descr="C:\Users\Sylvia\Pictures\IMG_8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44" y="620688"/>
            <a:ext cx="3480527" cy="4644000"/>
          </a:xfrm>
          <a:prstGeom prst="rect">
            <a:avLst/>
          </a:prstGeom>
          <a:noFill/>
        </p:spPr>
      </p:pic>
      <p:pic>
        <p:nvPicPr>
          <p:cNvPr id="12291" name="Picture 3" descr="C:\Users\Sylvia\Pictures\IMG_8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211211" cy="4284000"/>
          </a:xfrm>
          <a:prstGeom prst="rect">
            <a:avLst/>
          </a:prstGeom>
          <a:noFill/>
        </p:spPr>
      </p:pic>
      <p:pic>
        <p:nvPicPr>
          <p:cNvPr id="12292" name="Picture 4" descr="C:\Users\Sylvia\Pictures\IMG_8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2133600" cy="2846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Projektthema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Deine Stadt-Meine Stadt am Beispiel Kunsthandwerk:</a:t>
            </a:r>
          </a:p>
          <a:p>
            <a:pPr>
              <a:buNone/>
            </a:pPr>
            <a:r>
              <a:rPr lang="de-DE" dirty="0" smtClean="0"/>
              <a:t>Kennenlernen, Gemeinsames Entdecken und Unterschiede erkennen</a:t>
            </a:r>
          </a:p>
          <a:p>
            <a:pPr>
              <a:buNone/>
            </a:pPr>
            <a:endParaRPr lang="de-DE" b="1" dirty="0"/>
          </a:p>
        </p:txBody>
      </p:sp>
      <p:pic>
        <p:nvPicPr>
          <p:cNvPr id="5123" name="Picture 3" descr="C:\Users\Sylvia\Pictures\kunsthandwerk now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2293721" cy="3060000"/>
          </a:xfrm>
          <a:prstGeom prst="rect">
            <a:avLst/>
          </a:prstGeom>
          <a:noFill/>
        </p:spPr>
      </p:pic>
      <p:sp>
        <p:nvSpPr>
          <p:cNvPr id="5125" name="AutoShape 5" descr="https://mail.aol.com/webmail/getPart?uid=29652991&amp;partId=6&amp;scope=STANDARD&amp;saveAs=IMG_82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27" name="AutoShape 7" descr="https://mail.aol.com/webmail/getPart?uid=29652991&amp;partId=6&amp;scope=STANDARD&amp;saveAs=IMG_82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8" name="Picture 8" descr="C:\Users\Sylvia\Pictures\kunsthandwerk nowgor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645024"/>
            <a:ext cx="2295000" cy="30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Teilnahme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15 Schüler Klasse 7- 10 (2018 nur bis Kl.9)</a:t>
            </a:r>
          </a:p>
          <a:p>
            <a:r>
              <a:rPr lang="de-DE" dirty="0" smtClean="0"/>
              <a:t>Einzelne Unterbringung in Gastfamilien mit Vollverpflegung</a:t>
            </a:r>
          </a:p>
          <a:p>
            <a:r>
              <a:rPr lang="de-DE" dirty="0" smtClean="0"/>
              <a:t>Tägliches Programm inklusive Schulbesuch</a:t>
            </a:r>
          </a:p>
          <a:p>
            <a:r>
              <a:rPr lang="de-DE" dirty="0" smtClean="0"/>
              <a:t>Ausflüge zu Sehenswürdigkeiten</a:t>
            </a:r>
          </a:p>
          <a:p>
            <a:r>
              <a:rPr lang="de-DE" dirty="0" smtClean="0"/>
              <a:t>1 Tag St. Petersburg mit Übernachtung</a:t>
            </a:r>
          </a:p>
          <a:p>
            <a:endParaRPr lang="de-DE" dirty="0"/>
          </a:p>
        </p:txBody>
      </p:sp>
      <p:pic>
        <p:nvPicPr>
          <p:cNvPr id="1026" name="Picture 2" descr="C:\Users\Sylvia\Pictures\schule now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085184"/>
            <a:ext cx="2133600" cy="1603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Impressionen Schule Nr.2</a:t>
            </a:r>
            <a:endParaRPr lang="de-DE" dirty="0"/>
          </a:p>
        </p:txBody>
      </p:sp>
      <p:pic>
        <p:nvPicPr>
          <p:cNvPr id="2050" name="Picture 2" descr="C:\Users\Sylvia\Pictures\IMG_840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5652000" cy="423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Sylvia\Pictures\schule russla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08720"/>
            <a:ext cx="3816000" cy="508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ylvia\Pictures\IMG_84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4861635" cy="2736000"/>
          </a:xfrm>
          <a:prstGeom prst="rect">
            <a:avLst/>
          </a:prstGeom>
          <a:noFill/>
        </p:spPr>
      </p:pic>
      <p:pic>
        <p:nvPicPr>
          <p:cNvPr id="5" name="Picture 3" descr="C:\Users\Sylvia\Pictures\IMG_8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928000" cy="33480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Kosten/Pflichten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Förderung der Stadt Bielefeld</a:t>
            </a:r>
          </a:p>
          <a:p>
            <a:pPr>
              <a:buNone/>
            </a:pPr>
            <a:r>
              <a:rPr lang="de-DE" sz="2800" dirty="0" smtClean="0"/>
              <a:t>               (110€ pro Schüler Bi)</a:t>
            </a:r>
          </a:p>
          <a:p>
            <a:r>
              <a:rPr lang="de-DE" dirty="0" smtClean="0"/>
              <a:t>Förderung durch DRJA</a:t>
            </a:r>
          </a:p>
          <a:p>
            <a:pPr>
              <a:buNone/>
            </a:pPr>
            <a:r>
              <a:rPr lang="de-DE" sz="2400" dirty="0" smtClean="0"/>
              <a:t>(Stiftung für Deutsch-Russischen Jugendaustausch)</a:t>
            </a:r>
          </a:p>
          <a:p>
            <a:r>
              <a:rPr lang="de-DE" sz="2800" dirty="0" err="1" smtClean="0"/>
              <a:t>Eigentanteil</a:t>
            </a:r>
            <a:r>
              <a:rPr lang="de-DE" sz="2800" dirty="0" smtClean="0"/>
              <a:t>: 350€ (plus Taschengeld), enthält Bahnfahrt zum deutschen Flughafen, Flug, Visum, Versicherungskosten, Reise nach St. Petersburg und Transport von und zum Flughafen</a:t>
            </a:r>
          </a:p>
          <a:p>
            <a:r>
              <a:rPr lang="de-DE" sz="2800" dirty="0" smtClean="0"/>
              <a:t>Ca. 13.-</a:t>
            </a:r>
            <a:r>
              <a:rPr lang="de-DE" sz="2800" dirty="0" smtClean="0">
                <a:solidFill>
                  <a:srgbClr val="FF0000"/>
                </a:solidFill>
              </a:rPr>
              <a:t>20.Mai </a:t>
            </a:r>
            <a:r>
              <a:rPr lang="de-DE" sz="2800" dirty="0" smtClean="0"/>
              <a:t>2018</a:t>
            </a:r>
            <a:r>
              <a:rPr lang="de-DE" sz="2800" dirty="0" smtClean="0">
                <a:solidFill>
                  <a:srgbClr val="FF0000"/>
                </a:solidFill>
              </a:rPr>
              <a:t>!!</a:t>
            </a:r>
          </a:p>
          <a:p>
            <a:endParaRPr lang="de-DE" dirty="0"/>
          </a:p>
        </p:txBody>
      </p:sp>
      <p:pic>
        <p:nvPicPr>
          <p:cNvPr id="5122" name="Picture 2" descr="C:\Users\Sylvia\Pictures\flugze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41168"/>
            <a:ext cx="1257300" cy="1257300"/>
          </a:xfrm>
          <a:prstGeom prst="rect">
            <a:avLst/>
          </a:prstGeom>
          <a:noFill/>
        </p:spPr>
      </p:pic>
      <p:pic>
        <p:nvPicPr>
          <p:cNvPr id="5123" name="Picture 3" descr="C:\Users\Sylvia\Pictures\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1333500" cy="942975"/>
          </a:xfrm>
          <a:prstGeom prst="rect">
            <a:avLst/>
          </a:prstGeom>
          <a:noFill/>
        </p:spPr>
      </p:pic>
      <p:pic>
        <p:nvPicPr>
          <p:cNvPr id="5125" name="Picture 5" descr="C:\Users\Sylvia\Pictures\z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8478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Bildschirmpräsentation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THS Bielefeld -Welikij Nowgorod Schule Nr.2</vt:lpstr>
      <vt:lpstr>Info</vt:lpstr>
      <vt:lpstr>Folie 3</vt:lpstr>
      <vt:lpstr>Projektthema</vt:lpstr>
      <vt:lpstr>Teilnahme</vt:lpstr>
      <vt:lpstr>Impressionen Schule Nr.2</vt:lpstr>
      <vt:lpstr>Folie 7</vt:lpstr>
      <vt:lpstr>Folie 8</vt:lpstr>
      <vt:lpstr>Kosten/Pflichten</vt:lpstr>
      <vt:lpstr>Pflichten</vt:lpstr>
      <vt:lpstr>Sankt Petersburg</vt:lpstr>
      <vt:lpstr>Impressionen Sankt Petersburg</vt:lpstr>
      <vt:lpstr>Folie 13</vt:lpstr>
      <vt:lpstr>Folie 14</vt:lpstr>
      <vt:lpstr>Fragen?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Welikij Nowgorod Schule Nr.2</dc:title>
  <dc:creator>Sylvia</dc:creator>
  <cp:lastModifiedBy>Sylvia</cp:lastModifiedBy>
  <cp:revision>32</cp:revision>
  <dcterms:created xsi:type="dcterms:W3CDTF">2017-11-12T12:34:27Z</dcterms:created>
  <dcterms:modified xsi:type="dcterms:W3CDTF">2017-11-19T15:46:19Z</dcterms:modified>
</cp:coreProperties>
</file>